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23" r:id="rId2"/>
    <p:sldId id="320" r:id="rId3"/>
    <p:sldId id="256" r:id="rId4"/>
    <p:sldId id="306" r:id="rId5"/>
    <p:sldId id="279" r:id="rId6"/>
    <p:sldId id="317" r:id="rId7"/>
    <p:sldId id="319" r:id="rId8"/>
    <p:sldId id="271" r:id="rId9"/>
    <p:sldId id="282" r:id="rId10"/>
    <p:sldId id="305" r:id="rId11"/>
    <p:sldId id="321" r:id="rId12"/>
  </p:sldIdLst>
  <p:sldSz cx="18288000" cy="10287000"/>
  <p:notesSz cx="6858000" cy="9144000"/>
  <p:embeddedFontLst>
    <p:embeddedFont>
      <p:font typeface="Arial Italics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va Sans Bold" panose="020B0604020202020204" charset="0"/>
      <p:regular r:id="rId19"/>
    </p:embeddedFont>
    <p:embeddedFont>
      <p:font typeface="Marianne" panose="02000000000000000000" pitchFamily="50" charset="0"/>
      <p:regular r:id="rId20"/>
      <p:bold r:id="rId21"/>
      <p:italic r:id="rId22"/>
      <p:boldItalic r:id="rId23"/>
    </p:embeddedFont>
    <p:embeddedFont>
      <p:font typeface="Sergio Trendy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4" autoAdjust="0"/>
    <p:restoredTop sz="94622" autoAdjust="0"/>
  </p:normalViewPr>
  <p:slideViewPr>
    <p:cSldViewPr>
      <p:cViewPr varScale="1">
        <p:scale>
          <a:sx n="72" d="100"/>
          <a:sy n="72" d="100"/>
        </p:scale>
        <p:origin x="36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94DE7-0C91-46E4-8510-5ECDA0AB5BE9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BA713-2F43-47E8-978E-5B179D7007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53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dis.gsfc.nasa.gov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14 août 2002, données du satellite Terra du projet </a:t>
            </a:r>
            <a:r>
              <a:rPr lang="fr-FR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MODIS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Moderate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Imaging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Spectroradiometer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MODIS a été conçu par la NASA pour couvrir la surface entière de la Terre tous les 1 à 2 jours.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BA713-2F43-47E8-978E-5B179D70072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86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BA713-2F43-47E8-978E-5B179D70072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39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isat.fr/plan-applications-satellitaires-2023-2027" TargetMode="External"/><Relationship Id="rId2" Type="http://schemas.openxmlformats.org/officeDocument/2006/relationships/hyperlink" Target="https://www.ecologie.gouv.fr/sites/default/files/publications/PAS%202023-202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CE2D12C7-A42A-4DEC-918A-71AC866BDBF5}"/>
              </a:ext>
            </a:extLst>
          </p:cNvPr>
          <p:cNvSpPr txBox="1"/>
          <p:nvPr/>
        </p:nvSpPr>
        <p:spPr>
          <a:xfrm>
            <a:off x="1563930" y="2761134"/>
            <a:ext cx="13868400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 pour l’école primaire « Des étoiles aux océans » :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atelier a été réalisé dans le cadre du </a:t>
            </a:r>
            <a:r>
              <a:rPr lang="fr-FR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plan d’applications satellitaires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2023-2027 et répond aux objectifs de l’axe 5 « Un savoir partagé avec le grand public et les enseignants 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Pour en savoir plus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59FBAF-44B4-4567-A2CF-EE9C337D4FC0}"/>
              </a:ext>
            </a:extLst>
          </p:cNvPr>
          <p:cNvSpPr txBox="1"/>
          <p:nvPr/>
        </p:nvSpPr>
        <p:spPr>
          <a:xfrm>
            <a:off x="1563930" y="6818761"/>
            <a:ext cx="10591800" cy="280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 : Commissariat Général au Développement Durable (CGDD)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Romy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Abou-Jaoudé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ambassadrice des données satellitaires - service civique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Audrey Pellet, chargée de mission Applications satellitaires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Contributions : 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Corinne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Copin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animatrice du collectif Génération Mer (DGAMPA)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Aurélie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Chamiot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Prieur, chargée de mission Océan (CGDD)</a:t>
            </a:r>
            <a:endParaRPr lang="fr-FR" dirty="0"/>
          </a:p>
        </p:txBody>
      </p:sp>
      <p:pic>
        <p:nvPicPr>
          <p:cNvPr id="2088" name="Image 1">
            <a:extLst>
              <a:ext uri="{FF2B5EF4-FFF2-40B4-BE49-F238E27FC236}">
                <a16:creationId xmlns:a16="http://schemas.microsoft.com/office/drawing/2014/main" id="{68676CF4-1F8D-4A59-9260-5628C2A3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30" y="4434366"/>
            <a:ext cx="11519171" cy="184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>
            <a:extLst>
              <a:ext uri="{FF2B5EF4-FFF2-40B4-BE49-F238E27FC236}">
                <a16:creationId xmlns:a16="http://schemas.microsoft.com/office/drawing/2014/main" id="{026C86B0-1D6C-4A90-B60F-1C5E2357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92" y="360372"/>
            <a:ext cx="2779470" cy="21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4E2E4280-0273-4732-957A-64D4781DC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8"/>
          <a:stretch>
            <a:fillRect/>
          </a:stretch>
        </p:blipFill>
        <p:spPr bwMode="auto">
          <a:xfrm>
            <a:off x="5257800" y="423303"/>
            <a:ext cx="1447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8659" y="6415777"/>
            <a:ext cx="4703207" cy="4808111"/>
          </a:xfrm>
          <a:custGeom>
            <a:avLst/>
            <a:gdLst/>
            <a:ahLst/>
            <a:cxnLst/>
            <a:rect l="l" t="t" r="r" b="b"/>
            <a:pathLst>
              <a:path w="4703207" h="4808111">
                <a:moveTo>
                  <a:pt x="0" y="0"/>
                </a:moveTo>
                <a:lnTo>
                  <a:pt x="4703207" y="0"/>
                </a:lnTo>
                <a:lnTo>
                  <a:pt x="4703207" y="4808111"/>
                </a:lnTo>
                <a:lnTo>
                  <a:pt x="0" y="4808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19768" y="202370"/>
            <a:ext cx="6211478" cy="9258300"/>
          </a:xfrm>
          <a:custGeom>
            <a:avLst/>
            <a:gdLst/>
            <a:ahLst/>
            <a:cxnLst/>
            <a:rect l="l" t="t" r="r" b="b"/>
            <a:pathLst>
              <a:path w="8281970" h="12344400">
                <a:moveTo>
                  <a:pt x="0" y="0"/>
                </a:moveTo>
                <a:lnTo>
                  <a:pt x="8281970" y="0"/>
                </a:lnTo>
                <a:lnTo>
                  <a:pt x="8281970" y="12344400"/>
                </a:lnTo>
                <a:lnTo>
                  <a:pt x="0" y="1234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4647" y="1875489"/>
            <a:ext cx="6157709" cy="354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16"/>
              </a:lnSpc>
              <a:spcBef>
                <a:spcPct val="0"/>
              </a:spcBef>
            </a:pPr>
            <a:r>
              <a:rPr lang="en-US" sz="1015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Jouons encore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D9B6D7-0434-4993-8647-ECF6D12D6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71" y="1181100"/>
            <a:ext cx="5236029" cy="3429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8C9BA12-39AF-4BE0-90D0-A4B67889B25B}"/>
              </a:ext>
            </a:extLst>
          </p:cNvPr>
          <p:cNvSpPr txBox="1"/>
          <p:nvPr/>
        </p:nvSpPr>
        <p:spPr>
          <a:xfrm>
            <a:off x="13496412" y="3548057"/>
            <a:ext cx="421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Vue d’artiste du satellite SWOT © CNES/ill./DUCROS David, 2022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D5B16C-108D-424F-9883-3AA0E39A6F08}"/>
              </a:ext>
            </a:extLst>
          </p:cNvPr>
          <p:cNvSpPr txBox="1"/>
          <p:nvPr/>
        </p:nvSpPr>
        <p:spPr>
          <a:xfrm>
            <a:off x="13496411" y="4610100"/>
            <a:ext cx="4216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SWOT est un satellite qui est dédié à l’observation de l’eau (entre autres l’océan)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EC78D0-EBEE-4B79-A8FA-17A80F459483}"/>
              </a:ext>
            </a:extLst>
          </p:cNvPr>
          <p:cNvSpPr/>
          <p:nvPr/>
        </p:nvSpPr>
        <p:spPr>
          <a:xfrm>
            <a:off x="13716000" y="7226985"/>
            <a:ext cx="3668357" cy="2531167"/>
          </a:xfrm>
          <a:custGeom>
            <a:avLst/>
            <a:gdLst/>
            <a:ahLst/>
            <a:cxnLst/>
            <a:rect l="l" t="t" r="r" b="b"/>
            <a:pathLst>
              <a:path w="3668357" h="2531167">
                <a:moveTo>
                  <a:pt x="0" y="0"/>
                </a:moveTo>
                <a:lnTo>
                  <a:pt x="3668358" y="0"/>
                </a:lnTo>
                <a:lnTo>
                  <a:pt x="3668358" y="2531167"/>
                </a:lnTo>
                <a:lnTo>
                  <a:pt x="0" y="2531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16F925-D8BF-4A2F-BC41-0CAEEF67644C}"/>
              </a:ext>
            </a:extLst>
          </p:cNvPr>
          <p:cNvSpPr/>
          <p:nvPr/>
        </p:nvSpPr>
        <p:spPr>
          <a:xfrm>
            <a:off x="5182132" y="3917309"/>
            <a:ext cx="5602251" cy="2396609"/>
          </a:xfrm>
          <a:custGeom>
            <a:avLst/>
            <a:gdLst/>
            <a:ahLst/>
            <a:cxnLst/>
            <a:rect l="l" t="t" r="r" b="b"/>
            <a:pathLst>
              <a:path w="5602251" h="2396609">
                <a:moveTo>
                  <a:pt x="0" y="0"/>
                </a:moveTo>
                <a:lnTo>
                  <a:pt x="5602251" y="0"/>
                </a:lnTo>
                <a:lnTo>
                  <a:pt x="5602251" y="2396609"/>
                </a:lnTo>
                <a:lnTo>
                  <a:pt x="0" y="2396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FA6516-957F-420A-B238-CF6B9D3BA165}"/>
              </a:ext>
            </a:extLst>
          </p:cNvPr>
          <p:cNvSpPr/>
          <p:nvPr/>
        </p:nvSpPr>
        <p:spPr>
          <a:xfrm>
            <a:off x="5576661" y="1444229"/>
            <a:ext cx="6798859" cy="3671384"/>
          </a:xfrm>
          <a:custGeom>
            <a:avLst/>
            <a:gdLst/>
            <a:ahLst/>
            <a:cxnLst/>
            <a:rect l="l" t="t" r="r" b="b"/>
            <a:pathLst>
              <a:path w="6798859" h="3671384">
                <a:moveTo>
                  <a:pt x="0" y="0"/>
                </a:moveTo>
                <a:lnTo>
                  <a:pt x="6798859" y="0"/>
                </a:lnTo>
                <a:lnTo>
                  <a:pt x="6798859" y="3671384"/>
                </a:lnTo>
                <a:lnTo>
                  <a:pt x="0" y="367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AF77DE6-8D4D-493F-9159-8A8ABFE6ED7F}"/>
              </a:ext>
            </a:extLst>
          </p:cNvPr>
          <p:cNvSpPr/>
          <p:nvPr/>
        </p:nvSpPr>
        <p:spPr>
          <a:xfrm rot="14665790">
            <a:off x="11009436" y="64149"/>
            <a:ext cx="2732169" cy="2220508"/>
          </a:xfrm>
          <a:custGeom>
            <a:avLst/>
            <a:gdLst/>
            <a:ahLst/>
            <a:cxnLst/>
            <a:rect l="l" t="t" r="r" b="b"/>
            <a:pathLst>
              <a:path w="2732169" h="2220508">
                <a:moveTo>
                  <a:pt x="0" y="0"/>
                </a:moveTo>
                <a:lnTo>
                  <a:pt x="2732169" y="0"/>
                </a:lnTo>
                <a:lnTo>
                  <a:pt x="2732169" y="2220508"/>
                </a:lnTo>
                <a:lnTo>
                  <a:pt x="0" y="22205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DE32453-79A9-4237-B2FA-73D22925DE5C}"/>
              </a:ext>
            </a:extLst>
          </p:cNvPr>
          <p:cNvSpPr/>
          <p:nvPr/>
        </p:nvSpPr>
        <p:spPr>
          <a:xfrm>
            <a:off x="7315200" y="7544088"/>
            <a:ext cx="5856489" cy="1896960"/>
          </a:xfrm>
          <a:custGeom>
            <a:avLst/>
            <a:gdLst/>
            <a:ahLst/>
            <a:cxnLst/>
            <a:rect l="l" t="t" r="r" b="b"/>
            <a:pathLst>
              <a:path w="5856489" h="1896960">
                <a:moveTo>
                  <a:pt x="0" y="0"/>
                </a:moveTo>
                <a:lnTo>
                  <a:pt x="5856488" y="0"/>
                </a:lnTo>
                <a:lnTo>
                  <a:pt x="5856488" y="1896960"/>
                </a:lnTo>
                <a:lnTo>
                  <a:pt x="0" y="1896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750C05F-FF99-48FA-9F84-0B94D6589C0E}"/>
              </a:ext>
            </a:extLst>
          </p:cNvPr>
          <p:cNvSpPr/>
          <p:nvPr/>
        </p:nvSpPr>
        <p:spPr>
          <a:xfrm>
            <a:off x="609600" y="7200900"/>
            <a:ext cx="3600839" cy="2805601"/>
          </a:xfrm>
          <a:custGeom>
            <a:avLst/>
            <a:gdLst/>
            <a:ahLst/>
            <a:cxnLst/>
            <a:rect l="l" t="t" r="r" b="b"/>
            <a:pathLst>
              <a:path w="3600839" h="2805601">
                <a:moveTo>
                  <a:pt x="0" y="0"/>
                </a:moveTo>
                <a:lnTo>
                  <a:pt x="3600839" y="0"/>
                </a:lnTo>
                <a:lnTo>
                  <a:pt x="3600839" y="2805601"/>
                </a:lnTo>
                <a:lnTo>
                  <a:pt x="0" y="2805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C68647-AE9C-4B82-A61D-D8A475EAFC91}"/>
              </a:ext>
            </a:extLst>
          </p:cNvPr>
          <p:cNvSpPr txBox="1"/>
          <p:nvPr/>
        </p:nvSpPr>
        <p:spPr>
          <a:xfrm>
            <a:off x="4505519" y="7797935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i="0" dirty="0">
                <a:effectLst/>
                <a:latin typeface="Marianne" panose="02000000000000000000" pitchFamily="50" charset="0"/>
              </a:rPr>
              <a:t>Commissariat général au développement durable (CGDD)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2901DD9-6884-43A1-A9FA-D4FBDBE25659}"/>
              </a:ext>
            </a:extLst>
          </p:cNvPr>
          <p:cNvSpPr txBox="1"/>
          <p:nvPr/>
        </p:nvSpPr>
        <p:spPr>
          <a:xfrm rot="10800000" flipV="1">
            <a:off x="295586" y="282191"/>
            <a:ext cx="740061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Voir</a:t>
            </a:r>
            <a:r>
              <a:rPr lang="en-US" sz="3200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3200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2</a:t>
            </a:r>
            <a:r>
              <a:rPr lang="en-US" sz="3200" dirty="0">
                <a:latin typeface="Sergio Trendy"/>
                <a:ea typeface="Sergio Trendy"/>
                <a:cs typeface="Sergio Trendy"/>
                <a:sym typeface="Sergio Trendy"/>
              </a:rPr>
              <a:t> de </a:t>
            </a:r>
            <a:r>
              <a:rPr lang="en-US" sz="3200" dirty="0" err="1"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3200" dirty="0">
                <a:latin typeface="Sergio Trendy"/>
                <a:ea typeface="Sergio Trendy"/>
                <a:cs typeface="Sergio Trendy"/>
                <a:sym typeface="Sergio Trendy"/>
              </a:rPr>
              <a:t> CP-CE1  “des étoiles aux oceans”</a:t>
            </a:r>
          </a:p>
        </p:txBody>
      </p:sp>
    </p:spTree>
    <p:extLst>
      <p:ext uri="{BB962C8B-B14F-4D97-AF65-F5344CB8AC3E}">
        <p14:creationId xmlns:p14="http://schemas.microsoft.com/office/powerpoint/2010/main" val="162240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07E456-0860-4721-BB25-D641DFF7971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55B6A67-C00E-4AB0-84E3-F31A092D05F0}"/>
              </a:ext>
            </a:extLst>
          </p:cNvPr>
          <p:cNvSpPr txBox="1"/>
          <p:nvPr/>
        </p:nvSpPr>
        <p:spPr>
          <a:xfrm>
            <a:off x="1518785" y="2321062"/>
            <a:ext cx="15250430" cy="412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7999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1 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 </a:t>
            </a:r>
            <a:r>
              <a:rPr lang="en-US" sz="7999" dirty="0" err="1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 CP-CE1</a:t>
            </a:r>
          </a:p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“des étoiles aux oceans”</a:t>
            </a:r>
          </a:p>
        </p:txBody>
      </p:sp>
    </p:spTree>
    <p:extLst>
      <p:ext uri="{BB962C8B-B14F-4D97-AF65-F5344CB8AC3E}">
        <p14:creationId xmlns:p14="http://schemas.microsoft.com/office/powerpoint/2010/main" val="258073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0442" y="6018770"/>
            <a:ext cx="11679828" cy="5215324"/>
          </a:xfrm>
          <a:custGeom>
            <a:avLst/>
            <a:gdLst/>
            <a:ahLst/>
            <a:cxnLst/>
            <a:rect l="l" t="t" r="r" b="b"/>
            <a:pathLst>
              <a:path w="11679828" h="5215324">
                <a:moveTo>
                  <a:pt x="0" y="0"/>
                </a:moveTo>
                <a:lnTo>
                  <a:pt x="11679828" y="0"/>
                </a:lnTo>
                <a:lnTo>
                  <a:pt x="11679828" y="5215324"/>
                </a:lnTo>
                <a:lnTo>
                  <a:pt x="0" y="5215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400336" y="6018770"/>
            <a:ext cx="11679828" cy="5215324"/>
          </a:xfrm>
          <a:custGeom>
            <a:avLst/>
            <a:gdLst/>
            <a:ahLst/>
            <a:cxnLst/>
            <a:rect l="l" t="t" r="r" b="b"/>
            <a:pathLst>
              <a:path w="11679828" h="5215324">
                <a:moveTo>
                  <a:pt x="11679828" y="0"/>
                </a:moveTo>
                <a:lnTo>
                  <a:pt x="0" y="0"/>
                </a:lnTo>
                <a:lnTo>
                  <a:pt x="0" y="5215324"/>
                </a:lnTo>
                <a:lnTo>
                  <a:pt x="11679828" y="5215324"/>
                </a:lnTo>
                <a:lnTo>
                  <a:pt x="11679828" y="0"/>
                </a:lnTo>
                <a:close/>
              </a:path>
            </a:pathLst>
          </a:custGeom>
          <a:blipFill>
            <a:blip r:embed="rId3">
              <a:alphaModFix amt="8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202370" y="358644"/>
            <a:ext cx="3236060" cy="2400568"/>
          </a:xfrm>
          <a:custGeom>
            <a:avLst/>
            <a:gdLst/>
            <a:ahLst/>
            <a:cxnLst/>
            <a:rect l="l" t="t" r="r" b="b"/>
            <a:pathLst>
              <a:path w="3236060" h="2400568">
                <a:moveTo>
                  <a:pt x="0" y="2400568"/>
                </a:moveTo>
                <a:lnTo>
                  <a:pt x="3236060" y="2400568"/>
                </a:lnTo>
                <a:lnTo>
                  <a:pt x="3236060" y="0"/>
                </a:lnTo>
                <a:lnTo>
                  <a:pt x="0" y="0"/>
                </a:lnTo>
                <a:lnTo>
                  <a:pt x="0" y="240056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18785" y="2321062"/>
            <a:ext cx="15250430" cy="183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DES ÉTOILES AUX OCÉANS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8898" y="4561481"/>
            <a:ext cx="16500402" cy="86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i="1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Comment les satellites surveillent nos océans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5543" y="0"/>
            <a:ext cx="12951371" cy="7292439"/>
          </a:xfrm>
          <a:custGeom>
            <a:avLst/>
            <a:gdLst/>
            <a:ahLst/>
            <a:cxnLst/>
            <a:rect l="l" t="t" r="r" b="b"/>
            <a:pathLst>
              <a:path w="12951371" h="7292439">
                <a:moveTo>
                  <a:pt x="0" y="0"/>
                </a:moveTo>
                <a:lnTo>
                  <a:pt x="12951371" y="0"/>
                </a:lnTo>
                <a:lnTo>
                  <a:pt x="12951371" y="7292439"/>
                </a:lnTo>
                <a:lnTo>
                  <a:pt x="0" y="729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31333" y="5143500"/>
            <a:ext cx="7956667" cy="5143500"/>
          </a:xfrm>
          <a:custGeom>
            <a:avLst/>
            <a:gdLst/>
            <a:ahLst/>
            <a:cxnLst/>
            <a:rect l="l" t="t" r="r" b="b"/>
            <a:pathLst>
              <a:path w="13855935" h="14031326">
                <a:moveTo>
                  <a:pt x="0" y="0"/>
                </a:moveTo>
                <a:lnTo>
                  <a:pt x="13855934" y="0"/>
                </a:lnTo>
                <a:lnTo>
                  <a:pt x="13855934" y="14031326"/>
                </a:lnTo>
                <a:lnTo>
                  <a:pt x="0" y="14031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1" r="-74142" b="-172798"/>
            </a:stretch>
          </a:blipFill>
        </p:spPr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DE8ADD-82CF-4865-9842-B9A7730D9669}"/>
              </a:ext>
            </a:extLst>
          </p:cNvPr>
          <p:cNvSpPr txBox="1"/>
          <p:nvPr/>
        </p:nvSpPr>
        <p:spPr>
          <a:xfrm>
            <a:off x="1371600" y="7658100"/>
            <a:ext cx="421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Vue d’artiste du satellite SWOT © CNES/ill./DUCROS David, 2022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 Satellites et lune">
            <a:hlinkClick r:id="" action="ppaction://media"/>
            <a:extLst>
              <a:ext uri="{FF2B5EF4-FFF2-40B4-BE49-F238E27FC236}">
                <a16:creationId xmlns:a16="http://schemas.microsoft.com/office/drawing/2014/main" id="{3DBEBADC-2F5B-4935-950C-C5BD2304F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6804"/>
          <a:stretch/>
        </p:blipFill>
        <p:spPr>
          <a:xfrm>
            <a:off x="260684" y="0"/>
            <a:ext cx="17658348" cy="98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0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FB4B64-0579-45C6-9DE2-3D2C6A97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74852">
            <a:off x="13423286" y="749347"/>
            <a:ext cx="3902270" cy="4390740"/>
          </a:xfrm>
          <a:custGeom>
            <a:avLst/>
            <a:gdLst/>
            <a:ahLst/>
            <a:cxnLst/>
            <a:rect l="l" t="t" r="r" b="b"/>
            <a:pathLst>
              <a:path w="3902270" h="4390740">
                <a:moveTo>
                  <a:pt x="0" y="0"/>
                </a:moveTo>
                <a:lnTo>
                  <a:pt x="3902270" y="0"/>
                </a:lnTo>
                <a:lnTo>
                  <a:pt x="3902270" y="4390739"/>
                </a:lnTo>
                <a:lnTo>
                  <a:pt x="0" y="4390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252101" y="2628900"/>
            <a:ext cx="1997131" cy="963616"/>
          </a:xfrm>
          <a:custGeom>
            <a:avLst/>
            <a:gdLst/>
            <a:ahLst/>
            <a:cxnLst/>
            <a:rect l="l" t="t" r="r" b="b"/>
            <a:pathLst>
              <a:path w="1997131" h="963616">
                <a:moveTo>
                  <a:pt x="1997131" y="0"/>
                </a:moveTo>
                <a:lnTo>
                  <a:pt x="0" y="0"/>
                </a:lnTo>
                <a:lnTo>
                  <a:pt x="0" y="963615"/>
                </a:lnTo>
                <a:lnTo>
                  <a:pt x="1997131" y="963615"/>
                </a:lnTo>
                <a:lnTo>
                  <a:pt x="199713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48000" y="4076700"/>
            <a:ext cx="5858031" cy="5571548"/>
          </a:xfrm>
          <a:custGeom>
            <a:avLst/>
            <a:gdLst/>
            <a:ahLst/>
            <a:cxnLst/>
            <a:rect l="l" t="t" r="r" b="b"/>
            <a:pathLst>
              <a:path w="2809565" h="2863251">
                <a:moveTo>
                  <a:pt x="0" y="0"/>
                </a:moveTo>
                <a:lnTo>
                  <a:pt x="2809565" y="0"/>
                </a:lnTo>
                <a:lnTo>
                  <a:pt x="2809565" y="2863251"/>
                </a:lnTo>
                <a:lnTo>
                  <a:pt x="0" y="2863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94259" y="3821948"/>
            <a:ext cx="2223543" cy="16565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202783" y="1360534"/>
            <a:ext cx="3021015" cy="15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VOIT</a:t>
            </a:r>
            <a:endParaRPr lang="en-US" sz="9118" b="1" dirty="0">
              <a:solidFill>
                <a:srgbClr val="FFFF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" y="1232414"/>
            <a:ext cx="8941076" cy="180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87"/>
              </a:lnSpc>
              <a:spcBef>
                <a:spcPct val="0"/>
              </a:spcBef>
            </a:pPr>
            <a:r>
              <a:rPr lang="en-US" sz="1056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</a:t>
            </a:r>
          </a:p>
        </p:txBody>
      </p:sp>
    </p:spTree>
    <p:extLst>
      <p:ext uri="{BB962C8B-B14F-4D97-AF65-F5344CB8AC3E}">
        <p14:creationId xmlns:p14="http://schemas.microsoft.com/office/powerpoint/2010/main" val="139367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41243" y="124620"/>
            <a:ext cx="7505064" cy="7648473"/>
          </a:xfrm>
          <a:custGeom>
            <a:avLst/>
            <a:gdLst/>
            <a:ahLst/>
            <a:cxnLst/>
            <a:rect l="l" t="t" r="r" b="b"/>
            <a:pathLst>
              <a:path w="7505064" h="7648473">
                <a:moveTo>
                  <a:pt x="0" y="0"/>
                </a:moveTo>
                <a:lnTo>
                  <a:pt x="7505064" y="0"/>
                </a:lnTo>
                <a:lnTo>
                  <a:pt x="7505064" y="7648473"/>
                </a:lnTo>
                <a:lnTo>
                  <a:pt x="0" y="7648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47805" y="1489848"/>
            <a:ext cx="8286854" cy="5800798"/>
            <a:chOff x="0" y="0"/>
            <a:chExt cx="6350000" cy="444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5"/>
              <a:stretch>
                <a:fillRect t="-4940" b="-494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6330950" y="3429000"/>
                  </a:moveTo>
                  <a:cubicBezTo>
                    <a:pt x="6330950" y="3978910"/>
                    <a:pt x="5883910" y="4425950"/>
                    <a:pt x="5334000" y="4425950"/>
                  </a:cubicBezTo>
                  <a:lnTo>
                    <a:pt x="1016000" y="4425950"/>
                  </a:lnTo>
                  <a:cubicBezTo>
                    <a:pt x="466090" y="4425950"/>
                    <a:pt x="19050" y="3978910"/>
                    <a:pt x="19050" y="3429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5334000" y="19050"/>
                  </a:lnTo>
                  <a:cubicBezTo>
                    <a:pt x="5883910" y="19050"/>
                    <a:pt x="6330950" y="466090"/>
                    <a:pt x="6330950" y="1016000"/>
                  </a:cubicBezTo>
                  <a:lnTo>
                    <a:pt x="6330950" y="3429000"/>
                  </a:lnTo>
                  <a:moveTo>
                    <a:pt x="6350000" y="3429000"/>
                  </a:moveTo>
                  <a:lnTo>
                    <a:pt x="6350000" y="1016000"/>
                  </a:lnTo>
                  <a:cubicBezTo>
                    <a:pt x="6350000" y="454660"/>
                    <a:pt x="5895340" y="0"/>
                    <a:pt x="5334000" y="0"/>
                  </a:cubicBez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3429000"/>
                  </a:lnTo>
                  <a:cubicBezTo>
                    <a:pt x="0" y="3990340"/>
                    <a:pt x="454660" y="4445000"/>
                    <a:pt x="1016000" y="4445000"/>
                  </a:cubicBezTo>
                  <a:lnTo>
                    <a:pt x="5334000" y="4445000"/>
                  </a:lnTo>
                  <a:cubicBezTo>
                    <a:pt x="5895340" y="4445000"/>
                    <a:pt x="6350000" y="3990340"/>
                    <a:pt x="6350000" y="3429000"/>
                  </a:cubicBezTo>
                  <a:lnTo>
                    <a:pt x="6350000" y="34290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0643058" y="1089839"/>
            <a:ext cx="2183202" cy="2183202"/>
          </a:xfrm>
          <a:custGeom>
            <a:avLst/>
            <a:gdLst/>
            <a:ahLst/>
            <a:cxnLst/>
            <a:rect l="l" t="t" r="r" b="b"/>
            <a:pathLst>
              <a:path w="2183202" h="2183202">
                <a:moveTo>
                  <a:pt x="0" y="0"/>
                </a:moveTo>
                <a:lnTo>
                  <a:pt x="2183202" y="0"/>
                </a:lnTo>
                <a:lnTo>
                  <a:pt x="2183202" y="2183202"/>
                </a:lnTo>
                <a:lnTo>
                  <a:pt x="0" y="218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24200" y="7897713"/>
            <a:ext cx="13029247" cy="204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  <a:spcBef>
                <a:spcPct val="0"/>
              </a:spcBef>
            </a:pP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pays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vu par le satellite dans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cette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image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satellitaire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7628D6E-716D-4CC8-B6DF-B2D6356F7962}"/>
              </a:ext>
            </a:extLst>
          </p:cNvPr>
          <p:cNvSpPr txBox="1"/>
          <p:nvPr/>
        </p:nvSpPr>
        <p:spPr>
          <a:xfrm>
            <a:off x="214075" y="23645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https://www.cartesfrance.fr/geographie/cartes-satellite/carte-france-vue-satellite.html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87B212-AB21-45B1-A80F-026497D22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2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259</Words>
  <Application>Microsoft Office PowerPoint</Application>
  <PresentationFormat>Personnalisé</PresentationFormat>
  <Paragraphs>28</Paragraphs>
  <Slides>11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Calibri</vt:lpstr>
      <vt:lpstr>Arial Italics</vt:lpstr>
      <vt:lpstr>Sergio Trendy</vt:lpstr>
      <vt:lpstr>Marianne</vt:lpstr>
      <vt:lpstr>Arial</vt:lpstr>
      <vt:lpstr>Canva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CP</dc:title>
  <dc:creator>ABOU-JAOUDE Romy</dc:creator>
  <cp:lastModifiedBy>ABOU-JAOUDE Romy</cp:lastModifiedBy>
  <cp:revision>18</cp:revision>
  <dcterms:created xsi:type="dcterms:W3CDTF">2006-08-16T00:00:00Z</dcterms:created>
  <dcterms:modified xsi:type="dcterms:W3CDTF">2024-11-06T15:47:08Z</dcterms:modified>
  <dc:identifier>DAGShdUoBm4</dc:identifier>
</cp:coreProperties>
</file>